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9" r:id="rId1"/>
  </p:sldMasterIdLst>
  <p:notesMasterIdLst>
    <p:notesMasterId r:id="rId8"/>
  </p:notesMasterIdLst>
  <p:handoutMasterIdLst>
    <p:handoutMasterId r:id="rId9"/>
  </p:handoutMasterIdLst>
  <p:sldIdLst>
    <p:sldId id="261" r:id="rId2"/>
    <p:sldId id="467" r:id="rId3"/>
    <p:sldId id="544" r:id="rId4"/>
    <p:sldId id="506" r:id="rId5"/>
    <p:sldId id="508" r:id="rId6"/>
    <p:sldId id="509" r:id="rId7"/>
  </p:sldIdLst>
  <p:sldSz cx="12192000" cy="6858000"/>
  <p:notesSz cx="7104063" cy="10234613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7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FFB061"/>
    <a:srgbClr val="66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ile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27" autoAdjust="0"/>
    <p:restoredTop sz="79980" autoAdjust="0"/>
  </p:normalViewPr>
  <p:slideViewPr>
    <p:cSldViewPr snapToGrid="0">
      <p:cViewPr varScale="1">
        <p:scale>
          <a:sx n="93" d="100"/>
          <a:sy n="93" d="100"/>
        </p:scale>
        <p:origin x="1104" y="90"/>
      </p:cViewPr>
      <p:guideLst>
        <p:guide orient="horz" pos="2160"/>
        <p:guide pos="387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4" d="100"/>
          <a:sy n="84" d="100"/>
        </p:scale>
        <p:origin x="315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8" cy="513507"/>
          </a:xfrm>
          <a:prstGeom prst="rect">
            <a:avLst/>
          </a:prstGeom>
        </p:spPr>
        <p:txBody>
          <a:bodyPr vert="horz" lIns="96448" tIns="48224" rIns="96448" bIns="48224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4023992" y="0"/>
            <a:ext cx="3078428" cy="513507"/>
          </a:xfrm>
          <a:prstGeom prst="rect">
            <a:avLst/>
          </a:prstGeom>
        </p:spPr>
        <p:txBody>
          <a:bodyPr vert="horz" lIns="96448" tIns="48224" rIns="96448" bIns="48224" rtlCol="0"/>
          <a:lstStyle>
            <a:lvl1pPr algn="r">
              <a:defRPr sz="1200"/>
            </a:lvl1pPr>
          </a:lstStyle>
          <a:p>
            <a:fld id="{ABF1F5AD-D2F8-40C1-9A89-125E131E6722}" type="datetimeFigureOut">
              <a:rPr lang="it-IT" smtClean="0"/>
              <a:pPr/>
              <a:t>31/10/2024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721107"/>
            <a:ext cx="3078428" cy="513506"/>
          </a:xfrm>
          <a:prstGeom prst="rect">
            <a:avLst/>
          </a:prstGeom>
        </p:spPr>
        <p:txBody>
          <a:bodyPr vert="horz" lIns="96448" tIns="48224" rIns="96448" bIns="48224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4023992" y="9721107"/>
            <a:ext cx="3078428" cy="513506"/>
          </a:xfrm>
          <a:prstGeom prst="rect">
            <a:avLst/>
          </a:prstGeom>
        </p:spPr>
        <p:txBody>
          <a:bodyPr vert="horz" lIns="96448" tIns="48224" rIns="96448" bIns="48224" rtlCol="0" anchor="b"/>
          <a:lstStyle>
            <a:lvl1pPr algn="r">
              <a:defRPr sz="1200"/>
            </a:lvl1pPr>
          </a:lstStyle>
          <a:p>
            <a:fld id="{43059910-C6E0-43DF-ADB4-743FD3DF39E9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484621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8" cy="513507"/>
          </a:xfrm>
          <a:prstGeom prst="rect">
            <a:avLst/>
          </a:prstGeom>
        </p:spPr>
        <p:txBody>
          <a:bodyPr vert="horz" lIns="96448" tIns="48224" rIns="96448" bIns="48224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8" cy="513507"/>
          </a:xfrm>
          <a:prstGeom prst="rect">
            <a:avLst/>
          </a:prstGeom>
        </p:spPr>
        <p:txBody>
          <a:bodyPr vert="horz" lIns="96448" tIns="48224" rIns="96448" bIns="48224" rtlCol="0"/>
          <a:lstStyle>
            <a:lvl1pPr algn="r">
              <a:defRPr sz="1200"/>
            </a:lvl1pPr>
          </a:lstStyle>
          <a:p>
            <a:fld id="{F63DDEDB-7C1B-4A0E-BD4F-23BAC8DEAFAB}" type="datetimeFigureOut">
              <a:rPr lang="it-IT" smtClean="0"/>
              <a:pPr/>
              <a:t>31/10/2024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2037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448" tIns="48224" rIns="96448" bIns="48224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710407" y="4925406"/>
            <a:ext cx="5683250" cy="4029880"/>
          </a:xfrm>
          <a:prstGeom prst="rect">
            <a:avLst/>
          </a:prstGeom>
        </p:spPr>
        <p:txBody>
          <a:bodyPr vert="horz" lIns="96448" tIns="48224" rIns="96448" bIns="48224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8428" cy="513506"/>
          </a:xfrm>
          <a:prstGeom prst="rect">
            <a:avLst/>
          </a:prstGeom>
        </p:spPr>
        <p:txBody>
          <a:bodyPr vert="horz" lIns="96448" tIns="48224" rIns="96448" bIns="48224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4023992" y="9721107"/>
            <a:ext cx="3078428" cy="513506"/>
          </a:xfrm>
          <a:prstGeom prst="rect">
            <a:avLst/>
          </a:prstGeom>
        </p:spPr>
        <p:txBody>
          <a:bodyPr vert="horz" lIns="96448" tIns="48224" rIns="96448" bIns="48224" rtlCol="0" anchor="b"/>
          <a:lstStyle>
            <a:lvl1pPr algn="r">
              <a:defRPr sz="1200"/>
            </a:lvl1pPr>
          </a:lstStyle>
          <a:p>
            <a:fld id="{6BC98160-224C-4862-9FD5-BCECB0437F4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48198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egnaposto immagine diapositiva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81013" y="1279525"/>
            <a:ext cx="6142037" cy="34544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dirty="0"/>
          </a:p>
        </p:txBody>
      </p:sp>
      <p:sp>
        <p:nvSpPr>
          <p:cNvPr id="18436" name="Segnaposto data 4"/>
          <p:cNvSpPr>
            <a:spLocks noGrp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CB1A2F3-84CF-4D84-ACEC-ED58B363D620}" type="datetime1">
              <a:rPr lang="it-IT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31/10/2024</a:t>
            </a:fld>
            <a:endParaRPr lang="it-IT" dirty="0">
              <a:cs typeface="Arial" charset="0"/>
            </a:endParaRPr>
          </a:p>
        </p:txBody>
      </p:sp>
      <p:sp>
        <p:nvSpPr>
          <p:cNvPr id="18437" name="Segnaposto piè di pagina 5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it-IT" dirty="0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22713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egnaposto immagine diapositiva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81013" y="1279525"/>
            <a:ext cx="6142037" cy="34544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dirty="0"/>
          </a:p>
        </p:txBody>
      </p:sp>
      <p:sp>
        <p:nvSpPr>
          <p:cNvPr id="18436" name="Segnaposto data 4"/>
          <p:cNvSpPr>
            <a:spLocks noGrp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CB1A2F3-84CF-4D84-ACEC-ED58B363D620}" type="datetime1">
              <a:rPr lang="it-IT">
                <a:solidFill>
                  <a:prstClr val="black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31/10/2024</a:t>
            </a:fld>
            <a:endParaRPr lang="it-IT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8437" name="Segnaposto piè di pagina 5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it-IT" dirty="0" smtClean="0">
              <a:solidFill>
                <a:prstClr val="black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70733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egnaposto immagine diapositiva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81013" y="1279525"/>
            <a:ext cx="6142037" cy="34544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dirty="0"/>
          </a:p>
        </p:txBody>
      </p:sp>
      <p:sp>
        <p:nvSpPr>
          <p:cNvPr id="18436" name="Segnaposto data 4"/>
          <p:cNvSpPr>
            <a:spLocks noGrp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CB1A2F3-84CF-4D84-ACEC-ED58B363D620}" type="datetime1">
              <a:rPr lang="it-IT">
                <a:solidFill>
                  <a:prstClr val="black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31/10/2024</a:t>
            </a:fld>
            <a:endParaRPr lang="it-IT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8437" name="Segnaposto piè di pagina 5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it-IT" dirty="0" smtClean="0">
              <a:solidFill>
                <a:prstClr val="black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52238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egnaposto immagine diapositiva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81013" y="1279525"/>
            <a:ext cx="6142037" cy="34544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dirty="0"/>
          </a:p>
        </p:txBody>
      </p:sp>
      <p:sp>
        <p:nvSpPr>
          <p:cNvPr id="18436" name="Segnaposto data 4"/>
          <p:cNvSpPr>
            <a:spLocks noGrp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CB1A2F3-84CF-4D84-ACEC-ED58B363D620}" type="datetime1">
              <a:rPr lang="it-IT">
                <a:solidFill>
                  <a:prstClr val="black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31/10/2024</a:t>
            </a:fld>
            <a:endParaRPr lang="it-IT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8437" name="Segnaposto piè di pagina 5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it-IT" dirty="0" smtClean="0">
              <a:solidFill>
                <a:prstClr val="black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55949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egnaposto immagine diapositiva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81013" y="1279525"/>
            <a:ext cx="6142037" cy="34544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dirty="0"/>
          </a:p>
        </p:txBody>
      </p:sp>
      <p:sp>
        <p:nvSpPr>
          <p:cNvPr id="18436" name="Segnaposto data 4"/>
          <p:cNvSpPr>
            <a:spLocks noGrp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CB1A2F3-84CF-4D84-ACEC-ED58B363D620}" type="datetime1">
              <a:rPr lang="it-IT">
                <a:solidFill>
                  <a:prstClr val="black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31/10/2024</a:t>
            </a:fld>
            <a:endParaRPr lang="it-IT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8437" name="Segnaposto piè di pagina 5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it-IT" dirty="0" smtClean="0">
              <a:solidFill>
                <a:prstClr val="black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95129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egnaposto immagine diapositiva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81013" y="1279525"/>
            <a:ext cx="6142037" cy="34544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dirty="0"/>
          </a:p>
        </p:txBody>
      </p:sp>
      <p:sp>
        <p:nvSpPr>
          <p:cNvPr id="18436" name="Segnaposto data 4"/>
          <p:cNvSpPr>
            <a:spLocks noGrp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CB1A2F3-84CF-4D84-ACEC-ED58B363D620}" type="datetime1">
              <a:rPr lang="it-IT">
                <a:solidFill>
                  <a:prstClr val="black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31/10/2024</a:t>
            </a:fld>
            <a:endParaRPr lang="it-IT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8437" name="Segnaposto piè di pagina 5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it-IT" dirty="0" smtClean="0">
              <a:solidFill>
                <a:prstClr val="black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41480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Titolo e contenuto" preserve="1">
  <p:cSld name="4_Titolo e contenuto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36"/>
          <p:cNvSpPr txBox="1">
            <a:spLocks noGrp="1"/>
          </p:cNvSpPr>
          <p:nvPr>
            <p:ph type="sldNum" idx="12"/>
          </p:nvPr>
        </p:nvSpPr>
        <p:spPr>
          <a:xfrm>
            <a:off x="11088555" y="6597353"/>
            <a:ext cx="1102816" cy="2657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it-IT">
                <a:solidFill>
                  <a:prstClr val="black"/>
                </a:solidFill>
              </a:rPr>
              <a:pPr/>
              <a:t>‹N›</a:t>
            </a:fld>
            <a:endParaRPr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65938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a tito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15153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16399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egnaposto numero diapositiva 2"/>
          <p:cNvSpPr txBox="1">
            <a:spLocks/>
          </p:cNvSpPr>
          <p:nvPr userDrawn="1"/>
        </p:nvSpPr>
        <p:spPr>
          <a:xfrm>
            <a:off x="11280576" y="6453336"/>
            <a:ext cx="917576" cy="410782"/>
          </a:xfrm>
          <a:prstGeom prst="flowChartPunchedCard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defPPr>
              <a:defRPr lang="it-IT"/>
            </a:defPPr>
            <a:lvl1pPr algn="l" defTabSz="91281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5613" indent="1588" algn="l" defTabSz="91281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2813" indent="1588" algn="l" defTabSz="91281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0013" indent="1588" algn="l" defTabSz="91281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7213" indent="1588" algn="l" defTabSz="91281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 altLang="it-IT" sz="1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376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egnaposto numero diapositiva 2"/>
          <p:cNvSpPr txBox="1">
            <a:spLocks/>
          </p:cNvSpPr>
          <p:nvPr userDrawn="1"/>
        </p:nvSpPr>
        <p:spPr>
          <a:xfrm>
            <a:off x="11280576" y="6453336"/>
            <a:ext cx="917576" cy="410782"/>
          </a:xfrm>
          <a:prstGeom prst="flowChartPunchedCard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defPPr>
              <a:defRPr lang="it-IT"/>
            </a:defPPr>
            <a:lvl1pPr algn="l" defTabSz="91281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5613" indent="1588" algn="l" defTabSz="91281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2813" indent="1588" algn="l" defTabSz="91281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0013" indent="1588" algn="l" defTabSz="91281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7213" indent="1588" algn="l" defTabSz="91281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 altLang="it-IT" sz="1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8288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egnaposto numero diapositiva 2"/>
          <p:cNvSpPr txBox="1">
            <a:spLocks/>
          </p:cNvSpPr>
          <p:nvPr userDrawn="1"/>
        </p:nvSpPr>
        <p:spPr>
          <a:xfrm>
            <a:off x="11280576" y="6453336"/>
            <a:ext cx="917576" cy="410782"/>
          </a:xfrm>
          <a:prstGeom prst="flowChartPunchedCard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defPPr>
              <a:defRPr lang="it-IT"/>
            </a:defPPr>
            <a:lvl1pPr algn="l" defTabSz="91281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5613" indent="1588" algn="l" defTabSz="91281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2813" indent="1588" algn="l" defTabSz="91281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0013" indent="1588" algn="l" defTabSz="91281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7213" indent="1588" algn="l" defTabSz="91281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 altLang="it-IT" sz="1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1037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12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4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Connettore 1 17"/>
          <p:cNvCxnSpPr/>
          <p:nvPr userDrawn="1"/>
        </p:nvCxnSpPr>
        <p:spPr>
          <a:xfrm>
            <a:off x="0" y="6471268"/>
            <a:ext cx="12192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Immagine 6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59123"/>
            <a:ext cx="12192000" cy="101597"/>
          </a:xfrm>
          <a:prstGeom prst="rect">
            <a:avLst/>
          </a:prstGeom>
          <a:ln w="0">
            <a:solidFill>
              <a:schemeClr val="tx1">
                <a:alpha val="13000"/>
              </a:schemeClr>
            </a:solidFill>
          </a:ln>
        </p:spPr>
      </p:pic>
      <p:pic>
        <p:nvPicPr>
          <p:cNvPr id="13" name="Immagine 12"/>
          <p:cNvPicPr>
            <a:picLocks noChangeAspect="1"/>
          </p:cNvPicPr>
          <p:nvPr userDrawn="1"/>
        </p:nvPicPr>
        <p:blipFill>
          <a:blip r:embed="rId9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940" y="6104625"/>
            <a:ext cx="625810" cy="692981"/>
          </a:xfrm>
          <a:prstGeom prst="rect">
            <a:avLst/>
          </a:prstGeom>
        </p:spPr>
      </p:pic>
      <p:pic>
        <p:nvPicPr>
          <p:cNvPr id="14" name="Immagine 13"/>
          <p:cNvPicPr>
            <a:picLocks noChangeAspect="1"/>
          </p:cNvPicPr>
          <p:nvPr userDrawn="1"/>
        </p:nvPicPr>
        <p:blipFill rotWithShape="1">
          <a:blip r:embed="rId10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061"/>
          <a:stretch/>
        </p:blipFill>
        <p:spPr>
          <a:xfrm>
            <a:off x="3990297" y="6097350"/>
            <a:ext cx="1162253" cy="654043"/>
          </a:xfrm>
          <a:prstGeom prst="rect">
            <a:avLst/>
          </a:prstGeom>
        </p:spPr>
      </p:pic>
      <p:pic>
        <p:nvPicPr>
          <p:cNvPr id="15" name="Immagine 14"/>
          <p:cNvPicPr>
            <a:picLocks noChangeAspect="1"/>
          </p:cNvPicPr>
          <p:nvPr userDrawn="1"/>
        </p:nvPicPr>
        <p:blipFill>
          <a:blip r:embed="rId11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8547" y="6104625"/>
            <a:ext cx="499285" cy="692981"/>
          </a:xfrm>
          <a:prstGeom prst="rect">
            <a:avLst/>
          </a:prstGeom>
        </p:spPr>
      </p:pic>
      <p:pic>
        <p:nvPicPr>
          <p:cNvPr id="17" name="Immagine 16"/>
          <p:cNvPicPr>
            <a:picLocks noChangeAspect="1"/>
          </p:cNvPicPr>
          <p:nvPr userDrawn="1"/>
        </p:nvPicPr>
        <p:blipFill>
          <a:blip r:embed="rId12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7202" y="6110736"/>
            <a:ext cx="360862" cy="640658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145" y="1677"/>
            <a:ext cx="1127572" cy="1127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404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78" r:id="rId2"/>
    <p:sldLayoutId id="2147483823" r:id="rId3"/>
    <p:sldLayoutId id="2147483826" r:id="rId4"/>
    <p:sldLayoutId id="2147483827" r:id="rId5"/>
    <p:sldLayoutId id="2147483828" r:id="rId6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magin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62" y="1297055"/>
            <a:ext cx="8414354" cy="4638551"/>
          </a:xfrm>
          <a:prstGeom prst="rect">
            <a:avLst/>
          </a:prstGeom>
          <a:noFill/>
        </p:spPr>
      </p:pic>
      <p:sp>
        <p:nvSpPr>
          <p:cNvPr id="20" name="CasellaDiTesto 11"/>
          <p:cNvSpPr txBox="1">
            <a:spLocks noChangeArrowheads="1"/>
          </p:cNvSpPr>
          <p:nvPr/>
        </p:nvSpPr>
        <p:spPr bwMode="auto">
          <a:xfrm>
            <a:off x="242769" y="1291402"/>
            <a:ext cx="8034957" cy="4293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>
              <a:lnSpc>
                <a:spcPct val="150000"/>
              </a:lnSpc>
            </a:pPr>
            <a:endParaRPr lang="it-IT" sz="4800" b="1" i="1" dirty="0" smtClean="0">
              <a:solidFill>
                <a:schemeClr val="bg1"/>
              </a:solidFill>
              <a:latin typeface="+mj-lt"/>
              <a:cs typeface="Segoe UI" panose="020B0502040204020203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it-IT" sz="4800" b="1" i="1" dirty="0" smtClean="0">
                <a:solidFill>
                  <a:schemeClr val="bg1"/>
                </a:solidFill>
                <a:latin typeface="+mj-lt"/>
                <a:cs typeface="Segoe UI" panose="020B0502040204020203" pitchFamily="34" charset="0"/>
              </a:rPr>
              <a:t>CHI SIAMO</a:t>
            </a:r>
          </a:p>
          <a:p>
            <a:pPr algn="ctr">
              <a:lnSpc>
                <a:spcPct val="150000"/>
              </a:lnSpc>
            </a:pPr>
            <a:r>
              <a:rPr lang="it-IT" sz="4800" b="1" i="1" dirty="0" smtClean="0">
                <a:solidFill>
                  <a:schemeClr val="bg1"/>
                </a:solidFill>
                <a:latin typeface="+mj-lt"/>
                <a:cs typeface="Segoe UI" panose="020B0502040204020203" pitchFamily="34" charset="0"/>
              </a:rPr>
              <a:t>COSA FACCIAMO</a:t>
            </a:r>
            <a:endParaRPr lang="it-IT" sz="5400" b="1" dirty="0">
              <a:solidFill>
                <a:schemeClr val="bg1"/>
              </a:solidFill>
              <a:latin typeface="+mj-lt"/>
              <a:cs typeface="Segoe UI" panose="020B0502040204020203" pitchFamily="34" charset="0"/>
            </a:endParaRPr>
          </a:p>
          <a:p>
            <a:pPr algn="ctr"/>
            <a:endParaRPr lang="it-IT" sz="48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4143" y="594009"/>
            <a:ext cx="5224432" cy="5608050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60384">
            <a:off x="9347836" y="2659409"/>
            <a:ext cx="2466122" cy="28469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CasellaDiTesto 11"/>
          <p:cNvSpPr txBox="1"/>
          <p:nvPr/>
        </p:nvSpPr>
        <p:spPr>
          <a:xfrm>
            <a:off x="424685" y="0"/>
            <a:ext cx="11712497" cy="1188019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/>
            <a:r>
              <a:rPr lang="it-IT" sz="36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DIREZIONE ALTA FORMAZIONE E RICERCA</a:t>
            </a:r>
            <a:endParaRPr lang="it-IT" sz="36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5790914" y="5859976"/>
            <a:ext cx="6401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i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C. A. Gaetano VIRGILIO</a:t>
            </a:r>
            <a:endParaRPr lang="it-IT" b="1" i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14762" y="5899726"/>
            <a:ext cx="55495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i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Roma, 11 luglio 2024</a:t>
            </a:r>
            <a:endParaRPr lang="it-IT" b="1" i="1" baseline="30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5" name="Segnaposto contenuto 4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4" t="7944"/>
          <a:stretch/>
        </p:blipFill>
        <p:spPr>
          <a:xfrm>
            <a:off x="-16984" y="-60358"/>
            <a:ext cx="12192000" cy="6918358"/>
          </a:xfrm>
          <a:prstGeom prst="rect">
            <a:avLst/>
          </a:prstGeom>
        </p:spPr>
      </p:pic>
      <p:pic>
        <p:nvPicPr>
          <p:cNvPr id="16" name="Immagin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60549" y="271659"/>
            <a:ext cx="978783" cy="978783"/>
          </a:xfrm>
          <a:prstGeom prst="rect">
            <a:avLst/>
          </a:prstGeom>
        </p:spPr>
      </p:pic>
      <p:pic>
        <p:nvPicPr>
          <p:cNvPr id="17" name="Immagine 16" descr="Immagine che contiene testo, logo, Carattere, Elementi grafici&#10;&#10;Descrizione generata automaticamente">
            <a:extLst>
              <a:ext uri="{FF2B5EF4-FFF2-40B4-BE49-F238E27FC236}">
                <a16:creationId xmlns="" xmlns:a16="http://schemas.microsoft.com/office/drawing/2014/main" xmlns:lc="http://schemas.openxmlformats.org/drawingml/2006/lockedCanvas" id="{2CA411AF-7FBF-191D-43AD-C1615EB0CDF8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3993" y="-129808"/>
            <a:ext cx="2058931" cy="2150136"/>
          </a:xfrm>
          <a:prstGeom prst="rect">
            <a:avLst/>
          </a:prstGeom>
        </p:spPr>
      </p:pic>
      <p:sp>
        <p:nvSpPr>
          <p:cNvPr id="18" name="CasellaDiTesto 17"/>
          <p:cNvSpPr txBox="1"/>
          <p:nvPr/>
        </p:nvSpPr>
        <p:spPr>
          <a:xfrm>
            <a:off x="93548" y="1595753"/>
            <a:ext cx="12192000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1000" b="1" dirty="0" smtClean="0">
              <a:ln/>
              <a:solidFill>
                <a:srgbClr val="4F81BD">
                  <a:lumMod val="75000"/>
                </a:srgbClr>
              </a:solidFill>
              <a:effectLst>
                <a:glow rad="127000">
                  <a:prstClr val="white"/>
                </a:glow>
              </a:effectLst>
              <a:latin typeface="Copperplate Gothic Bold" panose="020E0705020206020404" pitchFamily="34" charset="0"/>
            </a:endParaRPr>
          </a:p>
          <a:p>
            <a:pPr algn="ctr"/>
            <a:r>
              <a:rPr lang="it-IT" sz="2800" b="1" dirty="0" smtClean="0">
                <a:ln/>
                <a:solidFill>
                  <a:srgbClr val="002060"/>
                </a:solidFill>
                <a:effectLst>
                  <a:glow rad="127000">
                    <a:prstClr val="white"/>
                  </a:glow>
                </a:effectLst>
                <a:latin typeface="Copperplate Gothic Bold" panose="020E0705020206020404" pitchFamily="34" charset="0"/>
              </a:rPr>
              <a:t>Centro </a:t>
            </a:r>
            <a:r>
              <a:rPr lang="it-IT" sz="2800" b="1" dirty="0">
                <a:ln/>
                <a:solidFill>
                  <a:srgbClr val="002060"/>
                </a:solidFill>
                <a:effectLst>
                  <a:glow rad="127000">
                    <a:prstClr val="white"/>
                  </a:glow>
                </a:effectLst>
                <a:latin typeface="Copperplate Gothic Bold" panose="020E0705020206020404" pitchFamily="34" charset="0"/>
              </a:rPr>
              <a:t>A</a:t>
            </a:r>
            <a:r>
              <a:rPr lang="it-IT" sz="2800" b="1" dirty="0" smtClean="0">
                <a:ln/>
                <a:solidFill>
                  <a:srgbClr val="002060"/>
                </a:solidFill>
                <a:effectLst>
                  <a:glow rad="127000">
                    <a:prstClr val="white"/>
                  </a:glow>
                </a:effectLst>
                <a:latin typeface="Copperplate Gothic Bold" panose="020E0705020206020404" pitchFamily="34" charset="0"/>
              </a:rPr>
              <a:t>lti Studi Difesa/Scuola Superiore Universitaria</a:t>
            </a:r>
            <a:endParaRPr lang="it-IT" sz="2800" b="1" dirty="0">
              <a:ln/>
              <a:solidFill>
                <a:srgbClr val="002060"/>
              </a:solidFill>
              <a:effectLst>
                <a:glow rad="127000">
                  <a:prstClr val="white"/>
                </a:glow>
              </a:effectLst>
              <a:latin typeface="Copperplate Gothic Bold" panose="020E0705020206020404" pitchFamily="34" charset="0"/>
            </a:endParaRPr>
          </a:p>
          <a:p>
            <a:pPr algn="ctr"/>
            <a:r>
              <a:rPr lang="it-IT" sz="2800" b="1" dirty="0">
                <a:ln/>
                <a:solidFill>
                  <a:srgbClr val="002060"/>
                </a:solidFill>
                <a:effectLst>
                  <a:glow rad="127000">
                    <a:prstClr val="white"/>
                  </a:glow>
                </a:effectLst>
                <a:latin typeface="Copperplate Gothic Bold" panose="020E0705020206020404" pitchFamily="34" charset="0"/>
              </a:rPr>
              <a:t>Università </a:t>
            </a:r>
            <a:r>
              <a:rPr lang="it-IT" sz="2800" b="1" dirty="0" smtClean="0">
                <a:ln/>
                <a:solidFill>
                  <a:srgbClr val="002060"/>
                </a:solidFill>
                <a:effectLst>
                  <a:glow rad="127000">
                    <a:prstClr val="white"/>
                  </a:glow>
                </a:effectLst>
                <a:latin typeface="Copperplate Gothic Bold" panose="020E0705020206020404" pitchFamily="34" charset="0"/>
              </a:rPr>
              <a:t>degli Studi di Torino</a:t>
            </a:r>
            <a:endParaRPr lang="it-IT" sz="2800" b="1" dirty="0">
              <a:ln/>
              <a:solidFill>
                <a:srgbClr val="002060"/>
              </a:solidFill>
              <a:effectLst>
                <a:glow rad="127000">
                  <a:prstClr val="white"/>
                </a:glow>
              </a:effectLst>
              <a:latin typeface="Copperplate Gothic Bold" panose="020E0705020206020404" pitchFamily="34" charset="0"/>
            </a:endParaRPr>
          </a:p>
          <a:p>
            <a:pPr algn="ctr"/>
            <a:r>
              <a:rPr lang="en-US" sz="3000" b="1" dirty="0" smtClean="0">
                <a:ln/>
                <a:solidFill>
                  <a:srgbClr val="4F81BD">
                    <a:lumMod val="75000"/>
                  </a:srgbClr>
                </a:solidFill>
                <a:effectLst>
                  <a:glow rad="127000">
                    <a:prstClr val="white"/>
                  </a:glow>
                </a:effectLst>
                <a:latin typeface="Copperplate Gothic Bold" panose="020E0705020206020404" pitchFamily="34" charset="0"/>
              </a:rPr>
              <a:t>     </a:t>
            </a:r>
            <a:endParaRPr lang="en-US" sz="3000" b="1" dirty="0">
              <a:ln w="9525">
                <a:solidFill>
                  <a:prstClr val="white"/>
                </a:solidFill>
                <a:prstDash val="solid"/>
              </a:ln>
              <a:solidFill>
                <a:srgbClr val="002060"/>
              </a:solidFill>
              <a:effectLst>
                <a:glow rad="127000">
                  <a:prstClr val="white"/>
                </a:glow>
                <a:outerShdw blurRad="12700" dist="38100" dir="2700000" algn="tl" rotWithShape="0">
                  <a:prstClr val="white">
                    <a:lumMod val="50000"/>
                  </a:prstClr>
                </a:outerShdw>
              </a:effectLst>
              <a:latin typeface="Book Antiqua" panose="02040602050305030304" pitchFamily="18" charset="0"/>
            </a:endParaRPr>
          </a:p>
          <a:p>
            <a:pPr algn="ctr"/>
            <a:r>
              <a:rPr lang="it-IT" sz="3000" b="1" dirty="0" smtClean="0">
                <a:ln/>
                <a:solidFill>
                  <a:srgbClr val="002060"/>
                </a:solidFill>
                <a:effectLst>
                  <a:glow rad="127000">
                    <a:prstClr val="white"/>
                  </a:glow>
                </a:effectLst>
                <a:latin typeface="Copperplate Gothic Bold" panose="020E0705020206020404" pitchFamily="34" charset="0"/>
              </a:rPr>
              <a:t>Dottorato di Ricerca</a:t>
            </a:r>
          </a:p>
          <a:p>
            <a:pPr algn="ctr"/>
            <a:r>
              <a:rPr lang="it-IT" sz="3000" b="1" dirty="0" smtClean="0">
                <a:ln/>
                <a:solidFill>
                  <a:srgbClr val="002060"/>
                </a:solidFill>
                <a:effectLst>
                  <a:glow rad="127000">
                    <a:prstClr val="white"/>
                  </a:glow>
                </a:effectLst>
                <a:latin typeface="Copperplate Gothic Bold" panose="020E0705020206020404" pitchFamily="34" charset="0"/>
              </a:rPr>
              <a:t>……° </a:t>
            </a:r>
            <a:r>
              <a:rPr lang="it-IT" sz="3000" b="1" dirty="0">
                <a:ln/>
                <a:solidFill>
                  <a:srgbClr val="002060"/>
                </a:solidFill>
                <a:effectLst>
                  <a:glow rad="127000">
                    <a:prstClr val="white"/>
                  </a:glow>
                </a:effectLst>
                <a:latin typeface="Copperplate Gothic Bold" panose="020E0705020206020404" pitchFamily="34" charset="0"/>
              </a:rPr>
              <a:t>ciclo</a:t>
            </a:r>
          </a:p>
          <a:p>
            <a:pPr algn="ctr"/>
            <a:r>
              <a:rPr lang="it-IT" sz="3000" b="1" dirty="0">
                <a:ln/>
                <a:solidFill>
                  <a:srgbClr val="002060"/>
                </a:solidFill>
                <a:effectLst>
                  <a:glow rad="127000">
                    <a:prstClr val="white"/>
                  </a:glow>
                </a:effectLst>
                <a:latin typeface="Copperplate Gothic Bold" panose="020E0705020206020404" pitchFamily="34" charset="0"/>
              </a:rPr>
              <a:t>Relazione sulla Ricerca</a:t>
            </a:r>
          </a:p>
          <a:p>
            <a:pPr algn="ctr"/>
            <a:r>
              <a:rPr lang="it-IT" sz="3000" b="1" dirty="0" smtClean="0">
                <a:ln/>
                <a:solidFill>
                  <a:srgbClr val="002060"/>
                </a:solidFill>
                <a:effectLst>
                  <a:glow rad="127000">
                    <a:prstClr val="white"/>
                  </a:glow>
                </a:effectLst>
                <a:latin typeface="Copperplate Gothic Bold" panose="020E0705020206020404" pitchFamily="34" charset="0"/>
              </a:rPr>
              <a:t>anno </a:t>
            </a:r>
            <a:r>
              <a:rPr lang="it-IT" sz="3000" b="1" dirty="0">
                <a:ln/>
                <a:solidFill>
                  <a:srgbClr val="002060"/>
                </a:solidFill>
                <a:effectLst>
                  <a:glow rad="127000">
                    <a:prstClr val="white"/>
                  </a:glow>
                </a:effectLst>
                <a:latin typeface="Copperplate Gothic Bold" panose="020E0705020206020404" pitchFamily="34" charset="0"/>
              </a:rPr>
              <a:t>accademico </a:t>
            </a:r>
            <a:r>
              <a:rPr lang="it-IT" sz="3000" b="1" dirty="0" smtClean="0">
                <a:ln/>
                <a:solidFill>
                  <a:srgbClr val="002060"/>
                </a:solidFill>
                <a:effectLst>
                  <a:glow rad="127000">
                    <a:prstClr val="white"/>
                  </a:glow>
                </a:effectLst>
                <a:latin typeface="Copperplate Gothic Bold" panose="020E0705020206020404" pitchFamily="34" charset="0"/>
              </a:rPr>
              <a:t>20../..</a:t>
            </a:r>
            <a:endParaRPr lang="it-IT" sz="3000" b="1" dirty="0">
              <a:ln/>
              <a:solidFill>
                <a:srgbClr val="002060"/>
              </a:solidFill>
              <a:effectLst>
                <a:glow rad="127000">
                  <a:prstClr val="white"/>
                </a:glow>
              </a:effectLst>
              <a:latin typeface="Copperplate Gothic Bold" panose="020E0705020206020404" pitchFamily="34" charset="0"/>
            </a:endParaRPr>
          </a:p>
          <a:p>
            <a:pPr algn="ctr"/>
            <a:r>
              <a:rPr lang="it-IT" sz="3000" b="1" dirty="0">
                <a:ln/>
                <a:solidFill>
                  <a:srgbClr val="002060"/>
                </a:solidFill>
                <a:effectLst>
                  <a:glow rad="127000">
                    <a:prstClr val="white"/>
                  </a:glow>
                </a:effectLst>
                <a:latin typeface="Copperplate Gothic Bold" panose="020E0705020206020404" pitchFamily="34" charset="0"/>
              </a:rPr>
              <a:t> </a:t>
            </a:r>
          </a:p>
        </p:txBody>
      </p:sp>
      <p:sp>
        <p:nvSpPr>
          <p:cNvPr id="19" name="Rettangolo 18"/>
          <p:cNvSpPr/>
          <p:nvPr/>
        </p:nvSpPr>
        <p:spPr>
          <a:xfrm>
            <a:off x="1160684" y="5690398"/>
            <a:ext cx="389363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000" b="1" dirty="0">
                <a:ln/>
                <a:solidFill>
                  <a:srgbClr val="002060"/>
                </a:solidFill>
                <a:effectLst>
                  <a:glow rad="127000">
                    <a:prstClr val="white"/>
                  </a:glow>
                </a:effectLst>
                <a:latin typeface="Copperplate Gothic Bold" panose="020E0705020206020404" pitchFamily="34" charset="0"/>
              </a:rPr>
              <a:t>ROMA, </a:t>
            </a:r>
            <a:r>
              <a:rPr lang="it-IT" sz="2000" b="1" dirty="0" smtClean="0">
                <a:ln/>
                <a:solidFill>
                  <a:srgbClr val="002060"/>
                </a:solidFill>
                <a:effectLst>
                  <a:glow rad="127000">
                    <a:prstClr val="white"/>
                  </a:glow>
                </a:effectLst>
                <a:latin typeface="Copperplate Gothic Bold" panose="020E0705020206020404" pitchFamily="34" charset="0"/>
              </a:rPr>
              <a:t>XX/XX/20XX</a:t>
            </a:r>
            <a:endParaRPr lang="it-IT" sz="2000" b="1" dirty="0">
              <a:ln/>
              <a:solidFill>
                <a:srgbClr val="002060"/>
              </a:solidFill>
              <a:effectLst>
                <a:glow rad="127000">
                  <a:prstClr val="white"/>
                </a:glow>
              </a:effectLst>
              <a:latin typeface="Copperplate Gothic Bold" panose="020E0705020206020404" pitchFamily="34" charset="0"/>
            </a:endParaRPr>
          </a:p>
        </p:txBody>
      </p:sp>
      <p:sp>
        <p:nvSpPr>
          <p:cNvPr id="21" name="Rettangolo 20"/>
          <p:cNvSpPr/>
          <p:nvPr/>
        </p:nvSpPr>
        <p:spPr>
          <a:xfrm>
            <a:off x="7528088" y="5857100"/>
            <a:ext cx="44119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ln/>
                <a:solidFill>
                  <a:srgbClr val="002060"/>
                </a:solidFill>
                <a:effectLst>
                  <a:glow rad="127000">
                    <a:prstClr val="white"/>
                  </a:glow>
                </a:effectLst>
                <a:latin typeface="Copperplate Gothic Bold" panose="020E0705020206020404" pitchFamily="34" charset="0"/>
              </a:rPr>
              <a:t>Dr. </a:t>
            </a:r>
            <a:r>
              <a:rPr lang="en-US" sz="3200" b="1" dirty="0" err="1">
                <a:ln/>
                <a:solidFill>
                  <a:srgbClr val="002060"/>
                </a:solidFill>
                <a:effectLst>
                  <a:glow rad="127000">
                    <a:prstClr val="white"/>
                  </a:glow>
                </a:effectLst>
                <a:latin typeface="Copperplate Gothic Bold" panose="020E0705020206020404" pitchFamily="34" charset="0"/>
              </a:rPr>
              <a:t>nome</a:t>
            </a:r>
            <a:r>
              <a:rPr lang="en-US" sz="3200" b="1" dirty="0">
                <a:ln/>
                <a:solidFill>
                  <a:srgbClr val="002060"/>
                </a:solidFill>
                <a:effectLst>
                  <a:glow rad="127000">
                    <a:prstClr val="white"/>
                  </a:glow>
                </a:effectLst>
                <a:latin typeface="Copperplate Gothic Bold" panose="020E0705020206020404" pitchFamily="34" charset="0"/>
              </a:rPr>
              <a:t> </a:t>
            </a:r>
            <a:r>
              <a:rPr lang="en-US" sz="3200" b="1" dirty="0" err="1">
                <a:ln/>
                <a:solidFill>
                  <a:srgbClr val="002060"/>
                </a:solidFill>
                <a:effectLst>
                  <a:glow rad="127000">
                    <a:prstClr val="white"/>
                  </a:glow>
                </a:effectLst>
                <a:latin typeface="Copperplate Gothic Bold" panose="020E0705020206020404" pitchFamily="34" charset="0"/>
              </a:rPr>
              <a:t>cognome</a:t>
            </a:r>
            <a:endParaRPr lang="en-US" sz="3200" b="1" dirty="0">
              <a:ln/>
              <a:solidFill>
                <a:srgbClr val="002060"/>
              </a:solidFill>
              <a:effectLst>
                <a:glow rad="127000">
                  <a:prstClr val="white"/>
                </a:glow>
              </a:effectLst>
              <a:latin typeface="Copperplate Gothic Bold" panose="020E0705020206020404" pitchFamily="34" charset="0"/>
            </a:endParaRPr>
          </a:p>
        </p:txBody>
      </p:sp>
      <p:sp>
        <p:nvSpPr>
          <p:cNvPr id="22" name="Rettangolo 21"/>
          <p:cNvSpPr/>
          <p:nvPr/>
        </p:nvSpPr>
        <p:spPr>
          <a:xfrm>
            <a:off x="7285336" y="5546890"/>
            <a:ext cx="495343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ln/>
                <a:solidFill>
                  <a:srgbClr val="002060"/>
                </a:solidFill>
                <a:effectLst>
                  <a:glow rad="127000">
                    <a:prstClr val="white"/>
                  </a:glow>
                </a:effectLst>
                <a:latin typeface="Copperplate Gothic Bold" panose="020E0705020206020404" pitchFamily="34" charset="0"/>
              </a:rPr>
              <a:t>IL </a:t>
            </a:r>
            <a:r>
              <a:rPr lang="en-US" sz="2000" b="1" dirty="0" err="1" smtClean="0">
                <a:ln/>
                <a:solidFill>
                  <a:srgbClr val="002060"/>
                </a:solidFill>
                <a:effectLst>
                  <a:glow rad="127000">
                    <a:prstClr val="white"/>
                  </a:glow>
                </a:effectLst>
                <a:latin typeface="Copperplate Gothic Bold" panose="020E0705020206020404" pitchFamily="34" charset="0"/>
              </a:rPr>
              <a:t>dottorando</a:t>
            </a:r>
            <a:r>
              <a:rPr lang="en-US" sz="2000" b="1" dirty="0" smtClean="0">
                <a:ln/>
                <a:solidFill>
                  <a:srgbClr val="002060"/>
                </a:solidFill>
                <a:effectLst>
                  <a:glow rad="127000">
                    <a:prstClr val="white"/>
                  </a:glow>
                </a:effectLst>
                <a:latin typeface="Copperplate Gothic Bold" panose="020E0705020206020404" pitchFamily="34" charset="0"/>
              </a:rPr>
              <a:t>/La </a:t>
            </a:r>
            <a:r>
              <a:rPr lang="en-US" sz="2000" b="1" dirty="0" err="1" smtClean="0">
                <a:ln/>
                <a:solidFill>
                  <a:srgbClr val="002060"/>
                </a:solidFill>
                <a:effectLst>
                  <a:glow rad="127000">
                    <a:prstClr val="white"/>
                  </a:glow>
                </a:effectLst>
                <a:latin typeface="Copperplate Gothic Bold" panose="020E0705020206020404" pitchFamily="34" charset="0"/>
              </a:rPr>
              <a:t>dottoranda</a:t>
            </a:r>
            <a:endParaRPr lang="en-US" sz="2000" b="1" dirty="0">
              <a:ln/>
              <a:solidFill>
                <a:srgbClr val="002060"/>
              </a:solidFill>
              <a:effectLst>
                <a:glow rad="127000">
                  <a:prstClr val="white"/>
                </a:glow>
              </a:effectLst>
              <a:latin typeface="Copperplate Gothic Bold" panose="020E07050202060204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03661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2339687" y="214951"/>
            <a:ext cx="7512627" cy="104644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t-IT" dirty="0"/>
              <a:t> </a:t>
            </a:r>
            <a:r>
              <a:rPr lang="it-IT" sz="4400" b="1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AGENDA</a:t>
            </a:r>
          </a:p>
          <a:p>
            <a:endParaRPr lang="it-IT" dirty="0"/>
          </a:p>
        </p:txBody>
      </p:sp>
      <p:sp>
        <p:nvSpPr>
          <p:cNvPr id="5" name="Sottotitolo 2"/>
          <p:cNvSpPr txBox="1">
            <a:spLocks/>
          </p:cNvSpPr>
          <p:nvPr/>
        </p:nvSpPr>
        <p:spPr>
          <a:xfrm>
            <a:off x="1139252" y="1860159"/>
            <a:ext cx="9765299" cy="3641231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it-IT" sz="32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 PROGETTO DI RICERCA</a:t>
            </a:r>
          </a:p>
          <a:p>
            <a:pPr>
              <a:lnSpc>
                <a:spcPct val="150000"/>
              </a:lnSpc>
            </a:pPr>
            <a:r>
              <a:rPr lang="it-IT" sz="32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ULTERIORE ATTIVITA’ DI RICERCA SVOLTA</a:t>
            </a:r>
          </a:p>
          <a:p>
            <a:pPr>
              <a:lnSpc>
                <a:spcPct val="150000"/>
              </a:lnSpc>
            </a:pPr>
            <a:r>
              <a:rPr lang="it-IT" sz="32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PROSSIMI PASSI – </a:t>
            </a:r>
            <a:r>
              <a:rPr lang="it-IT" sz="3200" b="1" i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WAY AHEAD</a:t>
            </a:r>
          </a:p>
          <a:p>
            <a:pPr>
              <a:lnSpc>
                <a:spcPct val="150000"/>
              </a:lnSpc>
            </a:pPr>
            <a:r>
              <a:rPr lang="it-IT" sz="32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APPROFONDIMENTI / DOMANDE</a:t>
            </a:r>
            <a:endParaRPr lang="it-IT" sz="32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Immagine 6" descr="Immagine che contiene testo, logo, Carattere, Elementi grafici&#10;&#10;Descrizione generata automaticamente">
            <a:extLst>
              <a:ext uri="{FF2B5EF4-FFF2-40B4-BE49-F238E27FC236}">
                <a16:creationId xmlns="" xmlns:a16="http://schemas.microsoft.com/office/drawing/2014/main" xmlns:lc="http://schemas.openxmlformats.org/drawingml/2006/lockedCanvas" id="{2CA411AF-7FBF-191D-43AD-C1615EB0CDF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7569" y="-254006"/>
            <a:ext cx="1520765" cy="1588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01538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ttotitolo 2"/>
          <p:cNvSpPr txBox="1">
            <a:spLocks/>
          </p:cNvSpPr>
          <p:nvPr/>
        </p:nvSpPr>
        <p:spPr>
          <a:xfrm>
            <a:off x="1030894" y="1334125"/>
            <a:ext cx="9813702" cy="4321356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it-IT" sz="32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		</a:t>
            </a:r>
            <a:r>
              <a:rPr lang="it-IT" sz="3200" b="1" dirty="0" err="1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Max</a:t>
            </a:r>
            <a:r>
              <a:rPr lang="it-IT" sz="32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3 </a:t>
            </a:r>
            <a:r>
              <a:rPr lang="it-IT" sz="3200" b="1" dirty="0" err="1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slides</a:t>
            </a:r>
            <a:endParaRPr lang="it-IT" sz="3200" b="1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it-IT" sz="32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Titolo del progetto, breve descrizione, cenni su bibliografia, metodologie che si intendono utilizzare, altri eventuali elementi</a:t>
            </a:r>
          </a:p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it-IT" sz="32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Soprattutto: descrivere qual è il contributo alla ricerca che si intende dare col progetto</a:t>
            </a:r>
            <a:endParaRPr lang="it-IT" sz="32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3197379" y="202196"/>
            <a:ext cx="548073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  <a:t>IL PROGETTO DI RICERCA</a:t>
            </a:r>
          </a:p>
        </p:txBody>
      </p:sp>
      <p:pic>
        <p:nvPicPr>
          <p:cNvPr id="7" name="Immagine 6" descr="Immagine che contiene testo, logo, Carattere, Elementi grafici&#10;&#10;Descrizione generata automaticamente">
            <a:extLst>
              <a:ext uri="{FF2B5EF4-FFF2-40B4-BE49-F238E27FC236}">
                <a16:creationId xmlns="" xmlns:a16="http://schemas.microsoft.com/office/drawing/2014/main" xmlns:lc="http://schemas.openxmlformats.org/drawingml/2006/lockedCanvas" id="{2CA411AF-7FBF-191D-43AD-C1615EB0CDF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7569" y="-254006"/>
            <a:ext cx="1520765" cy="1588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79867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ttotitolo 2"/>
          <p:cNvSpPr txBox="1">
            <a:spLocks/>
          </p:cNvSpPr>
          <p:nvPr/>
        </p:nvSpPr>
        <p:spPr>
          <a:xfrm>
            <a:off x="1030889" y="1635307"/>
            <a:ext cx="9813702" cy="4321356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it-IT" sz="3200" b="1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		1-2 slide</a:t>
            </a:r>
          </a:p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it-IT" sz="3200" b="1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Eventuali attività aggiuntive (paper, articoli, conferenze ecc.)</a:t>
            </a:r>
            <a:endParaRPr lang="it-IT" sz="32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2376295" y="202196"/>
            <a:ext cx="712291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  <a:t>ULTERIORE ATTIVITA’ DI RICERCA</a:t>
            </a:r>
          </a:p>
        </p:txBody>
      </p:sp>
      <p:pic>
        <p:nvPicPr>
          <p:cNvPr id="7" name="Immagine 6" descr="Immagine che contiene testo, logo, Carattere, Elementi grafici&#10;&#10;Descrizione generata automaticamente">
            <a:extLst>
              <a:ext uri="{FF2B5EF4-FFF2-40B4-BE49-F238E27FC236}">
                <a16:creationId xmlns="" xmlns:a16="http://schemas.microsoft.com/office/drawing/2014/main" xmlns:lc="http://schemas.openxmlformats.org/drawingml/2006/lockedCanvas" id="{2CA411AF-7FBF-191D-43AD-C1615EB0CDF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7569" y="-254006"/>
            <a:ext cx="1520765" cy="1588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2812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5"/>
          <p:cNvSpPr/>
          <p:nvPr/>
        </p:nvSpPr>
        <p:spPr>
          <a:xfrm>
            <a:off x="2849128" y="5631534"/>
            <a:ext cx="844061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t-IT" sz="2000" b="1" dirty="0"/>
              <a:t>			</a:t>
            </a:r>
            <a:r>
              <a:rPr lang="it-IT" sz="2000" i="1" u="sng" dirty="0"/>
              <a:t>DM n°32 del 11/11/2021 RELAZIONE ILLUSTRATIVA</a:t>
            </a:r>
          </a:p>
        </p:txBody>
      </p:sp>
      <p:sp>
        <p:nvSpPr>
          <p:cNvPr id="8" name="Sottotitolo 2"/>
          <p:cNvSpPr txBox="1">
            <a:spLocks/>
          </p:cNvSpPr>
          <p:nvPr/>
        </p:nvSpPr>
        <p:spPr>
          <a:xfrm>
            <a:off x="1030898" y="1334125"/>
            <a:ext cx="9813702" cy="4321356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it-IT" sz="32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		1-2 slide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it-IT" sz="32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Descrivere prossimi passi: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it-IT" sz="32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Eventuali conferenze/proposte di ricerca/</a:t>
            </a:r>
            <a:r>
              <a:rPr lang="it-IT" sz="3200" b="1" dirty="0" err="1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internship</a:t>
            </a:r>
            <a:r>
              <a:rPr lang="it-IT" sz="32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 soggiorni all’estero ecc.</a:t>
            </a:r>
          </a:p>
          <a:p>
            <a:pPr marL="0" indent="0" algn="ctr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it-IT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it-IT" b="1" dirty="0" err="1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ndr</a:t>
            </a:r>
            <a:r>
              <a:rPr lang="it-IT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se avete delle proposte da fare per il vostro percorso, questo è il momento di farle!)</a:t>
            </a:r>
          </a:p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endParaRPr lang="it-IT" sz="32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2604016" y="202196"/>
            <a:ext cx="666746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  <a:t>PROSSIMI PASSI – WAY AHEAD</a:t>
            </a:r>
          </a:p>
        </p:txBody>
      </p:sp>
      <p:pic>
        <p:nvPicPr>
          <p:cNvPr id="10" name="Immagine 9" descr="Immagine che contiene testo, logo, Carattere, Elementi grafici&#10;&#10;Descrizione generata automaticamente">
            <a:extLst>
              <a:ext uri="{FF2B5EF4-FFF2-40B4-BE49-F238E27FC236}">
                <a16:creationId xmlns="" xmlns:a16="http://schemas.microsoft.com/office/drawing/2014/main" xmlns:lc="http://schemas.openxmlformats.org/drawingml/2006/lockedCanvas" id="{2CA411AF-7FBF-191D-43AD-C1615EB0CDF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7569" y="-254006"/>
            <a:ext cx="1520765" cy="1588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50796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ottotitolo 2"/>
          <p:cNvSpPr txBox="1">
            <a:spLocks/>
          </p:cNvSpPr>
          <p:nvPr/>
        </p:nvSpPr>
        <p:spPr>
          <a:xfrm>
            <a:off x="2377441" y="2349322"/>
            <a:ext cx="8464730" cy="1793693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it-IT" sz="8000" b="1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QUESTION TIME</a:t>
            </a:r>
            <a:endParaRPr lang="it-IT" sz="32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Rettangolo 18"/>
          <p:cNvSpPr/>
          <p:nvPr/>
        </p:nvSpPr>
        <p:spPr>
          <a:xfrm>
            <a:off x="2419383" y="202196"/>
            <a:ext cx="703673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  <a:t>APPROFONDIMENTI/DOMANDE</a:t>
            </a:r>
          </a:p>
        </p:txBody>
      </p:sp>
      <p:pic>
        <p:nvPicPr>
          <p:cNvPr id="20" name="Immagine 19" descr="Immagine che contiene testo, logo, Carattere, Elementi grafici&#10;&#10;Descrizione generata automaticamente">
            <a:extLst>
              <a:ext uri="{FF2B5EF4-FFF2-40B4-BE49-F238E27FC236}">
                <a16:creationId xmlns="" xmlns:a16="http://schemas.microsoft.com/office/drawing/2014/main" xmlns:lc="http://schemas.openxmlformats.org/drawingml/2006/lockedCanvas" id="{2CA411AF-7FBF-191D-43AD-C1615EB0CDF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7569" y="-254006"/>
            <a:ext cx="1520765" cy="1588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32253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4343</TotalTime>
  <Words>98</Words>
  <Application>Microsoft Office PowerPoint</Application>
  <PresentationFormat>Widescreen</PresentationFormat>
  <Paragraphs>44</Paragraphs>
  <Slides>6</Slides>
  <Notes>6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4" baseType="lpstr">
      <vt:lpstr>Arial</vt:lpstr>
      <vt:lpstr>Book Antiqua</vt:lpstr>
      <vt:lpstr>Calibri</vt:lpstr>
      <vt:lpstr>Calibri Light</vt:lpstr>
      <vt:lpstr>Copperplate Gothic Bold</vt:lpstr>
      <vt:lpstr>Segoe UI</vt:lpstr>
      <vt:lpstr>Tahoma</vt:lpstr>
      <vt:lpstr>1_Tema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Comando C4 Difesa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Curtarelli, Ten. Col. Gianluca  - CASD</dc:creator>
  <cp:lastModifiedBy>Tammaro, Mar.Ord. Franco - CASD</cp:lastModifiedBy>
  <cp:revision>552</cp:revision>
  <cp:lastPrinted>2024-07-25T05:58:46Z</cp:lastPrinted>
  <dcterms:created xsi:type="dcterms:W3CDTF">2017-12-05T09:33:03Z</dcterms:created>
  <dcterms:modified xsi:type="dcterms:W3CDTF">2024-10-31T13:09:34Z</dcterms:modified>
</cp:coreProperties>
</file>